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64" r:id="rId7"/>
    <p:sldId id="268" r:id="rId8"/>
    <p:sldId id="286" r:id="rId9"/>
    <p:sldId id="293" r:id="rId10"/>
    <p:sldId id="292" r:id="rId11"/>
    <p:sldId id="294" r:id="rId12"/>
    <p:sldId id="262" r:id="rId13"/>
    <p:sldId id="279" r:id="rId14"/>
    <p:sldId id="260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CF42C-3546-4AA8-BDA4-156F062AD507}" v="11" dt="2024-08-02T23:05:41.208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a fouvle Yaaba Nkrumah" userId="eaa3eadf-a028-4f6e-a4c6-eb72b55113c9" providerId="ADAL" clId="{1B7CF42C-3546-4AA8-BDA4-156F062AD507}"/>
    <pc:docChg chg="undo custSel addSld delSld modSld sldOrd">
      <pc:chgData name="Nana fouvle Yaaba Nkrumah" userId="eaa3eadf-a028-4f6e-a4c6-eb72b55113c9" providerId="ADAL" clId="{1B7CF42C-3546-4AA8-BDA4-156F062AD507}" dt="2024-08-02T23:08:58.234" v="322" actId="27636"/>
      <pc:docMkLst>
        <pc:docMk/>
      </pc:docMkLst>
      <pc:sldChg chg="del">
        <pc:chgData name="Nana fouvle Yaaba Nkrumah" userId="eaa3eadf-a028-4f6e-a4c6-eb72b55113c9" providerId="ADAL" clId="{1B7CF42C-3546-4AA8-BDA4-156F062AD507}" dt="2024-08-02T23:04:36.802" v="174" actId="2696"/>
        <pc:sldMkLst>
          <pc:docMk/>
          <pc:sldMk cId="707789176" sldId="258"/>
        </pc:sldMkLst>
      </pc:sldChg>
      <pc:sldChg chg="addSp delSp modSp mod ord">
        <pc:chgData name="Nana fouvle Yaaba Nkrumah" userId="eaa3eadf-a028-4f6e-a4c6-eb72b55113c9" providerId="ADAL" clId="{1B7CF42C-3546-4AA8-BDA4-156F062AD507}" dt="2024-08-02T22:52:55.083" v="125"/>
        <pc:sldMkLst>
          <pc:docMk/>
          <pc:sldMk cId="1418789964" sldId="286"/>
        </pc:sldMkLst>
        <pc:spChg chg="mod">
          <ac:chgData name="Nana fouvle Yaaba Nkrumah" userId="eaa3eadf-a028-4f6e-a4c6-eb72b55113c9" providerId="ADAL" clId="{1B7CF42C-3546-4AA8-BDA4-156F062AD507}" dt="2024-08-02T22:52:33.073" v="109" actId="20577"/>
          <ac:spMkLst>
            <pc:docMk/>
            <pc:sldMk cId="1418789964" sldId="286"/>
            <ac:spMk id="2" creationId="{67708C79-A4AC-4B5D-92DF-600737E4D11A}"/>
          </ac:spMkLst>
        </pc:spChg>
        <pc:spChg chg="add del mod">
          <ac:chgData name="Nana fouvle Yaaba Nkrumah" userId="eaa3eadf-a028-4f6e-a4c6-eb72b55113c9" providerId="ADAL" clId="{1B7CF42C-3546-4AA8-BDA4-156F062AD507}" dt="2024-08-02T22:49:11.068" v="38" actId="478"/>
          <ac:spMkLst>
            <pc:docMk/>
            <pc:sldMk cId="1418789964" sldId="286"/>
            <ac:spMk id="4" creationId="{4977E827-F805-3015-4CB2-BCCF0D3F3682}"/>
          </ac:spMkLst>
        </pc:spChg>
        <pc:spChg chg="add mod">
          <ac:chgData name="Nana fouvle Yaaba Nkrumah" userId="eaa3eadf-a028-4f6e-a4c6-eb72b55113c9" providerId="ADAL" clId="{1B7CF42C-3546-4AA8-BDA4-156F062AD507}" dt="2024-08-02T22:52:55.083" v="125"/>
          <ac:spMkLst>
            <pc:docMk/>
            <pc:sldMk cId="1418789964" sldId="286"/>
            <ac:spMk id="5" creationId="{B8ECB8C2-A6EF-8066-983C-1C2B81B55337}"/>
          </ac:spMkLst>
        </pc:spChg>
        <pc:spChg chg="del">
          <ac:chgData name="Nana fouvle Yaaba Nkrumah" userId="eaa3eadf-a028-4f6e-a4c6-eb72b55113c9" providerId="ADAL" clId="{1B7CF42C-3546-4AA8-BDA4-156F062AD507}" dt="2024-08-02T22:49:07.647" v="37" actId="21"/>
          <ac:spMkLst>
            <pc:docMk/>
            <pc:sldMk cId="1418789964" sldId="286"/>
            <ac:spMk id="7" creationId="{02492136-277B-808E-9D1B-0527359207DB}"/>
          </ac:spMkLst>
        </pc:spChg>
        <pc:spChg chg="del mod">
          <ac:chgData name="Nana fouvle Yaaba Nkrumah" userId="eaa3eadf-a028-4f6e-a4c6-eb72b55113c9" providerId="ADAL" clId="{1B7CF42C-3546-4AA8-BDA4-156F062AD507}" dt="2024-08-02T22:50:18.662" v="43"/>
          <ac:spMkLst>
            <pc:docMk/>
            <pc:sldMk cId="1418789964" sldId="286"/>
            <ac:spMk id="12" creationId="{D3251268-42B4-3B45-A59B-740E2DB97A00}"/>
          </ac:spMkLst>
        </pc:spChg>
      </pc:sldChg>
      <pc:sldChg chg="del">
        <pc:chgData name="Nana fouvle Yaaba Nkrumah" userId="eaa3eadf-a028-4f6e-a4c6-eb72b55113c9" providerId="ADAL" clId="{1B7CF42C-3546-4AA8-BDA4-156F062AD507}" dt="2024-08-02T23:04:32.969" v="173" actId="2696"/>
        <pc:sldMkLst>
          <pc:docMk/>
          <pc:sldMk cId="1329539271" sldId="290"/>
        </pc:sldMkLst>
      </pc:sldChg>
      <pc:sldChg chg="del">
        <pc:chgData name="Nana fouvle Yaaba Nkrumah" userId="eaa3eadf-a028-4f6e-a4c6-eb72b55113c9" providerId="ADAL" clId="{1B7CF42C-3546-4AA8-BDA4-156F062AD507}" dt="2024-08-02T23:04:29.297" v="172" actId="2696"/>
        <pc:sldMkLst>
          <pc:docMk/>
          <pc:sldMk cId="3003251909" sldId="291"/>
        </pc:sldMkLst>
      </pc:sldChg>
      <pc:sldChg chg="addSp delSp modSp mod ord">
        <pc:chgData name="Nana fouvle Yaaba Nkrumah" userId="eaa3eadf-a028-4f6e-a4c6-eb72b55113c9" providerId="ADAL" clId="{1B7CF42C-3546-4AA8-BDA4-156F062AD507}" dt="2024-08-02T23:08:58.234" v="322" actId="27636"/>
        <pc:sldMkLst>
          <pc:docMk/>
          <pc:sldMk cId="2390678392" sldId="292"/>
        </pc:sldMkLst>
        <pc:spChg chg="mod">
          <ac:chgData name="Nana fouvle Yaaba Nkrumah" userId="eaa3eadf-a028-4f6e-a4c6-eb72b55113c9" providerId="ADAL" clId="{1B7CF42C-3546-4AA8-BDA4-156F062AD507}" dt="2024-08-02T22:53:16.375" v="148" actId="20577"/>
          <ac:spMkLst>
            <pc:docMk/>
            <pc:sldMk cId="2390678392" sldId="292"/>
            <ac:spMk id="2" creationId="{CC80C883-7528-F9C5-D6FA-15EC059A3021}"/>
          </ac:spMkLst>
        </pc:spChg>
        <pc:spChg chg="add del mod">
          <ac:chgData name="Nana fouvle Yaaba Nkrumah" userId="eaa3eadf-a028-4f6e-a4c6-eb72b55113c9" providerId="ADAL" clId="{1B7CF42C-3546-4AA8-BDA4-156F062AD507}" dt="2024-08-02T22:53:23.869" v="150" actId="478"/>
          <ac:spMkLst>
            <pc:docMk/>
            <pc:sldMk cId="2390678392" sldId="292"/>
            <ac:spMk id="5" creationId="{4229D7A0-910C-F233-461D-075394087366}"/>
          </ac:spMkLst>
        </pc:spChg>
        <pc:spChg chg="mod">
          <ac:chgData name="Nana fouvle Yaaba Nkrumah" userId="eaa3eadf-a028-4f6e-a4c6-eb72b55113c9" providerId="ADAL" clId="{1B7CF42C-3546-4AA8-BDA4-156F062AD507}" dt="2024-08-02T23:08:58.234" v="322" actId="27636"/>
          <ac:spMkLst>
            <pc:docMk/>
            <pc:sldMk cId="2390678392" sldId="292"/>
            <ac:spMk id="6" creationId="{3A7E69BA-FC91-08A5-671F-B53E6E989C6F}"/>
          </ac:spMkLst>
        </pc:spChg>
        <pc:spChg chg="add">
          <ac:chgData name="Nana fouvle Yaaba Nkrumah" userId="eaa3eadf-a028-4f6e-a4c6-eb72b55113c9" providerId="ADAL" clId="{1B7CF42C-3546-4AA8-BDA4-156F062AD507}" dt="2024-08-02T23:03:36.109" v="152"/>
          <ac:spMkLst>
            <pc:docMk/>
            <pc:sldMk cId="2390678392" sldId="292"/>
            <ac:spMk id="7" creationId="{A10B7A4A-58F2-1023-EA7C-FFA65505CFCE}"/>
          </ac:spMkLst>
        </pc:spChg>
        <pc:graphicFrameChg chg="del">
          <ac:chgData name="Nana fouvle Yaaba Nkrumah" userId="eaa3eadf-a028-4f6e-a4c6-eb72b55113c9" providerId="ADAL" clId="{1B7CF42C-3546-4AA8-BDA4-156F062AD507}" dt="2024-08-02T22:53:20.196" v="149" actId="478"/>
          <ac:graphicFrameMkLst>
            <pc:docMk/>
            <pc:sldMk cId="2390678392" sldId="292"/>
            <ac:graphicFrameMk id="8" creationId="{24EE9911-8AC9-5BE2-4456-0175FD28D083}"/>
          </ac:graphicFrameMkLst>
        </pc:graphicFrameChg>
      </pc:sldChg>
      <pc:sldChg chg="modSp add mod">
        <pc:chgData name="Nana fouvle Yaaba Nkrumah" userId="eaa3eadf-a028-4f6e-a4c6-eb72b55113c9" providerId="ADAL" clId="{1B7CF42C-3546-4AA8-BDA4-156F062AD507}" dt="2024-08-02T22:52:44.366" v="111" actId="21"/>
        <pc:sldMkLst>
          <pc:docMk/>
          <pc:sldMk cId="229570784" sldId="293"/>
        </pc:sldMkLst>
        <pc:spChg chg="mod">
          <ac:chgData name="Nana fouvle Yaaba Nkrumah" userId="eaa3eadf-a028-4f6e-a4c6-eb72b55113c9" providerId="ADAL" clId="{1B7CF42C-3546-4AA8-BDA4-156F062AD507}" dt="2024-08-02T22:52:39.063" v="110" actId="20577"/>
          <ac:spMkLst>
            <pc:docMk/>
            <pc:sldMk cId="229570784" sldId="293"/>
            <ac:spMk id="2" creationId="{67708C79-A4AC-4B5D-92DF-600737E4D11A}"/>
          </ac:spMkLst>
        </pc:spChg>
        <pc:spChg chg="mod">
          <ac:chgData name="Nana fouvle Yaaba Nkrumah" userId="eaa3eadf-a028-4f6e-a4c6-eb72b55113c9" providerId="ADAL" clId="{1B7CF42C-3546-4AA8-BDA4-156F062AD507}" dt="2024-08-02T22:52:44.366" v="111" actId="21"/>
          <ac:spMkLst>
            <pc:docMk/>
            <pc:sldMk cId="229570784" sldId="293"/>
            <ac:spMk id="5" creationId="{B8ECB8C2-A6EF-8066-983C-1C2B81B55337}"/>
          </ac:spMkLst>
        </pc:spChg>
      </pc:sldChg>
      <pc:sldChg chg="addSp modSp add mod">
        <pc:chgData name="Nana fouvle Yaaba Nkrumah" userId="eaa3eadf-a028-4f6e-a4c6-eb72b55113c9" providerId="ADAL" clId="{1B7CF42C-3546-4AA8-BDA4-156F062AD507}" dt="2024-08-02T23:08:46.371" v="315" actId="14100"/>
        <pc:sldMkLst>
          <pc:docMk/>
          <pc:sldMk cId="1129914006" sldId="294"/>
        </pc:sldMkLst>
        <pc:spChg chg="add">
          <ac:chgData name="Nana fouvle Yaaba Nkrumah" userId="eaa3eadf-a028-4f6e-a4c6-eb72b55113c9" providerId="ADAL" clId="{1B7CF42C-3546-4AA8-BDA4-156F062AD507}" dt="2024-08-02T23:05:31.670" v="191"/>
          <ac:spMkLst>
            <pc:docMk/>
            <pc:sldMk cId="1129914006" sldId="294"/>
            <ac:spMk id="4" creationId="{24EFF2A2-2070-E28A-0E5A-80FBAF04244F}"/>
          </ac:spMkLst>
        </pc:spChg>
        <pc:spChg chg="mod">
          <ac:chgData name="Nana fouvle Yaaba Nkrumah" userId="eaa3eadf-a028-4f6e-a4c6-eb72b55113c9" providerId="ADAL" clId="{1B7CF42C-3546-4AA8-BDA4-156F062AD507}" dt="2024-08-02T23:08:46.371" v="315" actId="14100"/>
          <ac:spMkLst>
            <pc:docMk/>
            <pc:sldMk cId="1129914006" sldId="294"/>
            <ac:spMk id="6" creationId="{3A7E69BA-FC91-08A5-671F-B53E6E989C6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17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13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Event Scheduler &amp; Calendar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Application Scenarios</a:t>
            </a:r>
          </a:p>
          <a:p>
            <a:r>
              <a:rPr lang="en-US" dirty="0"/>
              <a:t>Key features &amp; functionalities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Team contributions &amp; Roles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7109" y="2015317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Event Scheduler and Calendar for Students is a command-line application designed to help students manage their academic and personal schedules efficiently. This in-memory application allows users to create, modify, delete, and view events within a virtual calendar. </a:t>
            </a:r>
          </a:p>
          <a:p>
            <a:r>
              <a:rPr lang="en-US" dirty="0"/>
              <a:t>Key features include event management, searching and sorting capabilities, and generating event summaries. The application targets students who need a straightforward, fast, and flexible tool to </a:t>
            </a:r>
            <a:r>
              <a:rPr lang="en-US" dirty="0" err="1"/>
              <a:t>organise</a:t>
            </a:r>
            <a:r>
              <a:rPr lang="en-US" dirty="0"/>
              <a:t> their time without requiring persistent storage.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9019456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Objectives</a:t>
            </a:r>
          </a:p>
          <a:p>
            <a:r>
              <a:rPr lang="en-US" dirty="0"/>
              <a:t>User-Friendly: Provide an intuitive CLI for managing events.</a:t>
            </a:r>
          </a:p>
          <a:p>
            <a:r>
              <a:rPr lang="en-US" dirty="0"/>
              <a:t>Efficient In-Memory Management: Utilize efficient data structures for storing and retrieving event data.</a:t>
            </a:r>
          </a:p>
          <a:p>
            <a:r>
              <a:rPr lang="en-US" dirty="0"/>
              <a:t>Comprehensive Filtering: Enable users to filter, search, and sort events based on various attributes.</a:t>
            </a:r>
          </a:p>
          <a:p>
            <a:r>
              <a:rPr lang="en-US" dirty="0"/>
              <a:t>Event Summarization: Generate summaries of events for specified date ranges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223250"/>
            <a:ext cx="7889768" cy="2039341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8ECB8C2-A6EF-8066-983C-1C2B81B55337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2984515" y="1157008"/>
            <a:ext cx="868702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 Management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Create, modify, delete, and retrieve events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Detailed event information (title, date, time, location, etc.)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Collection Management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Add/remove events from collection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storage using HashSet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 and Filter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Search by various attributes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 events by date range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Sorting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Sort events by different attributes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Viewing and Display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View filtered events 	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Comprehensive event details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 Summaries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 event statistics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Summaries for all events or date range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223250"/>
            <a:ext cx="7889768" cy="2039341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8ECB8C2-A6EF-8066-983C-1C2B81B55337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2984515" y="2265005"/>
            <a:ext cx="86870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Priority Management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Set/toggle event priorities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 high-priority events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Data Handling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Precise date/time management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 various event attributes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Data Structures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HashSet for fast storage/retrieval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Streams for efficient filtering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Command-Line Interface </a:t>
            </a:r>
          </a:p>
          <a:p>
            <a:pPr marL="4000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Text-based system interaction </a:t>
            </a:r>
          </a:p>
        </p:txBody>
      </p:sp>
    </p:spTree>
    <p:extLst>
      <p:ext uri="{BB962C8B-B14F-4D97-AF65-F5344CB8AC3E}">
        <p14:creationId xmlns:p14="http://schemas.microsoft.com/office/powerpoint/2010/main" val="22957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Key functionalities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310" y="1708031"/>
            <a:ext cx="10605866" cy="4446708"/>
          </a:xfrm>
        </p:spPr>
        <p:txBody>
          <a:bodyPr>
            <a:normAutofit/>
          </a:bodyPr>
          <a:lstStyle/>
          <a:p>
            <a:r>
              <a:rPr lang="en-US" sz="1400" dirty="0"/>
              <a:t>Event Creation and Management</a:t>
            </a:r>
          </a:p>
          <a:p>
            <a:pPr lvl="1"/>
            <a:r>
              <a:rPr lang="en-US" sz="1400" dirty="0"/>
              <a:t> Add, modify, delete, and retrieve events</a:t>
            </a:r>
          </a:p>
          <a:p>
            <a:pPr lvl="1"/>
            <a:r>
              <a:rPr lang="en-US" sz="1400" dirty="0"/>
              <a:t> Unique ID for each event</a:t>
            </a:r>
          </a:p>
          <a:p>
            <a:r>
              <a:rPr lang="en-US" sz="1400" dirty="0"/>
              <a:t>Querying and Filtering</a:t>
            </a:r>
          </a:p>
          <a:p>
            <a:pPr lvl="1"/>
            <a:r>
              <a:rPr lang="en-US" sz="1400" dirty="0"/>
              <a:t> Search by various attributes</a:t>
            </a:r>
          </a:p>
          <a:p>
            <a:pPr lvl="1"/>
            <a:r>
              <a:rPr lang="en-US" sz="1400" dirty="0"/>
              <a:t> View events matching specific criteria</a:t>
            </a:r>
          </a:p>
          <a:p>
            <a:pPr lvl="1"/>
            <a:r>
              <a:rPr lang="en-US" sz="1400" dirty="0"/>
              <a:t>Filter by date range</a:t>
            </a:r>
          </a:p>
          <a:p>
            <a:r>
              <a:rPr lang="en-US" sz="1400" dirty="0"/>
              <a:t>Event Sorting</a:t>
            </a:r>
          </a:p>
          <a:p>
            <a:pPr lvl="1"/>
            <a:r>
              <a:rPr lang="en-US" sz="1400" dirty="0"/>
              <a:t>Sort by multiple attributes</a:t>
            </a:r>
          </a:p>
          <a:p>
            <a:r>
              <a:rPr lang="en-US" sz="1400" dirty="0"/>
              <a:t>Priority Handling</a:t>
            </a:r>
          </a:p>
          <a:p>
            <a:pPr lvl="1"/>
            <a:r>
              <a:rPr lang="en-US" sz="1400" dirty="0"/>
              <a:t> Set/toggle priorities</a:t>
            </a:r>
          </a:p>
          <a:p>
            <a:pPr lvl="1"/>
            <a:r>
              <a:rPr lang="en-US" sz="1400" dirty="0"/>
              <a:t>Track high-priority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Key functionalities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68" y="1658072"/>
            <a:ext cx="11378241" cy="5063403"/>
          </a:xfrm>
        </p:spPr>
        <p:txBody>
          <a:bodyPr>
            <a:noAutofit/>
          </a:bodyPr>
          <a:lstStyle/>
          <a:p>
            <a:r>
              <a:rPr lang="en-US" sz="1600" dirty="0"/>
              <a:t>Collection Management</a:t>
            </a:r>
          </a:p>
          <a:p>
            <a:pPr lvl="1"/>
            <a:r>
              <a:rPr lang="en-US" sz="1600" dirty="0"/>
              <a:t> Maintain unique event collection</a:t>
            </a:r>
          </a:p>
          <a:p>
            <a:pPr lvl="1"/>
            <a:r>
              <a:rPr lang="en-US" sz="1600" dirty="0"/>
              <a:t>Perform bulk operations</a:t>
            </a:r>
          </a:p>
          <a:p>
            <a:r>
              <a:rPr lang="en-US" sz="1600" dirty="0"/>
              <a:t>Date and Time Handling</a:t>
            </a:r>
          </a:p>
          <a:p>
            <a:pPr lvl="1"/>
            <a:r>
              <a:rPr lang="en-US" sz="1600" dirty="0"/>
              <a:t>Precise event timing</a:t>
            </a:r>
          </a:p>
          <a:p>
            <a:pPr lvl="1"/>
            <a:r>
              <a:rPr lang="en-US" sz="1600" dirty="0"/>
              <a:t>Date-based operations</a:t>
            </a:r>
          </a:p>
          <a:p>
            <a:r>
              <a:rPr lang="en-US" sz="1600" dirty="0"/>
              <a:t>Organizer Tracking◦</a:t>
            </a:r>
          </a:p>
          <a:p>
            <a:pPr lvl="1"/>
            <a:r>
              <a:rPr lang="en-US" sz="1600" dirty="0"/>
              <a:t> Track event organizers</a:t>
            </a:r>
          </a:p>
          <a:p>
            <a:pPr lvl="1"/>
            <a:r>
              <a:rPr lang="en-US" sz="1600" dirty="0"/>
              <a:t>Organizer statistics</a:t>
            </a:r>
          </a:p>
          <a:p>
            <a:r>
              <a:rPr lang="en-US" sz="1600" dirty="0"/>
              <a:t>Flexible Attribute Manipulation</a:t>
            </a:r>
          </a:p>
          <a:p>
            <a:pPr lvl="1"/>
            <a:r>
              <a:rPr lang="en-US" sz="1600" dirty="0"/>
              <a:t> Dynamic attribute modification</a:t>
            </a:r>
          </a:p>
          <a:p>
            <a:pPr lvl="1"/>
            <a:r>
              <a:rPr lang="en-US" sz="1600" dirty="0"/>
              <a:t>Support various data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1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{78EBB85E-BD3A-4386-84DF-5BE9AA57095C}tf33968143_win32</Template>
  <TotalTime>30</TotalTime>
  <Words>585</Words>
  <Application>Microsoft Office PowerPoint</Application>
  <PresentationFormat>Widescreen</PresentationFormat>
  <Paragraphs>138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Custom</vt:lpstr>
      <vt:lpstr>Event Scheduler &amp; Calendar</vt:lpstr>
      <vt:lpstr>Agenda</vt:lpstr>
      <vt:lpstr>Introduction</vt:lpstr>
      <vt:lpstr>Project objectives</vt:lpstr>
      <vt:lpstr>Key features</vt:lpstr>
      <vt:lpstr>Key features</vt:lpstr>
      <vt:lpstr>Key functionalities</vt:lpstr>
      <vt:lpstr>Key functionalities</vt:lpstr>
      <vt:lpstr>Speaking impact​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Nana fouvle Yaaba Nkrumah</dc:creator>
  <cp:lastModifiedBy>Nana fouvle Yaaba Nkrumah</cp:lastModifiedBy>
  <cp:revision>1</cp:revision>
  <dcterms:created xsi:type="dcterms:W3CDTF">2024-08-02T22:35:23Z</dcterms:created>
  <dcterms:modified xsi:type="dcterms:W3CDTF">2024-08-02T23:09:02Z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